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297" r:id="rId2"/>
    <p:sldId id="298" r:id="rId3"/>
    <p:sldId id="302" r:id="rId4"/>
    <p:sldId id="308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799" autoAdjust="0"/>
  </p:normalViewPr>
  <p:slideViewPr>
    <p:cSldViewPr snapToGrid="0">
      <p:cViewPr varScale="1">
        <p:scale>
          <a:sx n="76" d="100"/>
          <a:sy n="76" d="100"/>
        </p:scale>
        <p:origin x="9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hu-HU" dirty="0"/>
              <a:t>Szentendre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864C76-80B9-499C-A98E-C976F50ACE42}" type="datetime1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6E10ED-78AF-4E5E-BA96-E60661DDC28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777900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 dirty="0"/>
              <a:t>Szentendre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5786F5-984B-490B-AD78-AB71929A3FEE}" type="datetime1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D79EE0-0A0D-440F-BBA3-44AB88927C6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75893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5B94C90-8CF2-4688-8E5F-73523C3FACA6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9CD30AD-63D5-4489-B83C-1BFC0E4528F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6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AF65-D95A-4706-952C-D1B547F97301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B6AFC01-C081-4AAE-9B87-1F30EBEB394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8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198A-6938-4D01-96E1-1BFA745E4B77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2BDD06E-97F9-4EF7-8B97-FAC8B7B17FC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05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5" name="TextBox 22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srgbClr val="93D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srgbClr val="93D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F4C0-C38D-4E0C-A10D-D8EAC8DDB0E1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C0AB7B-FEE0-4D7C-8E2B-F304A469977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40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7CC5-53EF-49D4-B592-5AB286C41CEA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8DEF94E-4668-475D-A517-396C69EE4EF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808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8D73-5F14-42CC-B4C7-3E91656366C5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A2F6849-43D2-4077-8C67-3FB983BB8CF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37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015E-0AD8-42F2-B64C-C7EAA21ABC9B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5BEDDAB-DF0D-41A1-9FD5-CD6DDDEAF57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133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455E-876A-4497-8223-F144EA4272E9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0FE64A8-D187-4935-8D42-6DC9D4259D3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36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F34F-481C-449F-8BE8-8A4FB739842C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534C84A-21EB-40FF-9BA8-3ACD92F6273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828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9C1C-2344-4316-95B0-90203DDF7764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79E1-6329-49B8-B8AB-DDCAD137994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81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CD39-422C-4D91-95C4-F49B87B9D681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5DA4E19-1647-4C79-9F2E-6B43799CCC1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122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563-7FB6-46DE-BACE-1CE3B74DA728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95DF-68D1-4966-9C63-09366C5682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91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547C-9C29-49E3-8049-2B7B4FBF68FE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06E4-1049-4876-B080-97156F3520C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24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EA91-B018-4F73-8C56-65DEEC4AF1C1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5B99-CA3C-48E7-A439-551E86C215C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5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BA2E-76E8-4DFF-857B-EACFE40678B1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79AEADC-2433-4835-B13C-FF2DA88A47A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498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F98D-BCAC-4411-B7E1-A79762F23070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9F73F95-BC6D-4EE5-8F66-A46C8305B2B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09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93DC-6B47-4158-AB00-86D37A8EDDB4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ED229A1-B4A6-4E77-B373-B91B1548BD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5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16E1D9-DC4A-4A5A-B8D3-4CF558C77A17}" type="datetimeFigureOut">
              <a:rPr lang="hu-HU"/>
              <a:pPr>
                <a:defRPr/>
              </a:pPr>
              <a:t>2024.11.01.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49ACA7-F662-4DBD-8011-2F5338E1330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7" r:id="rId2"/>
    <p:sldLayoutId id="2147484002" r:id="rId3"/>
    <p:sldLayoutId id="2147483998" r:id="rId4"/>
    <p:sldLayoutId id="2147483999" r:id="rId5"/>
    <p:sldLayoutId id="2147484000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_2003-as_munkalap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%C3%A1tai-T%C3%A1jh%C3%A1z-15595723778782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6775" y="2227263"/>
            <a:ext cx="6461125" cy="2549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Bátai Tájház kézműves műhely és kamra </a:t>
            </a:r>
            <a:r>
              <a:rPr lang="hu-H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kiállítás-megújítás </a:t>
            </a:r>
            <a:r>
              <a:rPr lang="hu-H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</a:t>
            </a:r>
            <a:endParaRPr lang="hu-H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Balogh </a:t>
            </a:r>
            <a:r>
              <a:rPr lang="hu-HU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Imréné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dirty="0"/>
          </a:p>
        </p:txBody>
      </p:sp>
      <p:pic>
        <p:nvPicPr>
          <p:cNvPr id="17412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Témafelvetés</a:t>
            </a:r>
            <a:b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 felvetés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3600" y="2716213"/>
            <a:ext cx="4570413" cy="3303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9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A dolgozat témája: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Bátai Tájház kézműves műhely és kamra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kiállítás-megújítás terve.</a:t>
            </a:r>
            <a:endParaRPr lang="hu-H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hu-H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9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Kérdésfeltevés: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valósítható meg az állandó kiállításba nem 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illeszkedő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a látogatók által nem látható 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tárgyak bemutatása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6" name="Tartalom hely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12573"/>
              </p:ext>
            </p:extLst>
          </p:nvPr>
        </p:nvGraphicFramePr>
        <p:xfrm>
          <a:off x="4177506" y="2193925"/>
          <a:ext cx="4966494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iagram" r:id="rId5" imgW="4791871" imgH="3834716" progId="Excel.Chart.8">
                  <p:embed/>
                </p:oleObj>
              </mc:Choice>
              <mc:Fallback>
                <p:oleObj name="Diagram" r:id="rId5" imgW="4791871" imgH="3834716" progId="Excel.Chart.8">
                  <p:embed/>
                  <p:pic>
                    <p:nvPicPr>
                      <p:cNvPr id="0" name="Diagram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506" y="2193925"/>
                        <a:ext cx="4966494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dolgozat felépítése</a:t>
            </a:r>
            <a:r>
              <a:rPr lang="hu-H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459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82613" y="2168525"/>
            <a:ext cx="8018462" cy="447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Bevezetés    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Kit és mit mutat be a kiállítóhely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község és lakói 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Bátai Tájház bemutatása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Állandó kiállítások bemutatása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Megújítandó kiállítási terület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Mi a megújítás célja?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Megújítandó kiállítás tere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Megvalósítási terv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Rendelkezésre álló tárgyi anyag, személyi feltételek és források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Mit, hova, hogyan?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Milyen forrásokra lenne szükség a megvalósításhoz?</a:t>
            </a:r>
          </a:p>
          <a:p>
            <a:pPr marL="333375" indent="-333375" fontAlgn="auto">
              <a:spcBef>
                <a:spcPts val="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Összegzés</a:t>
            </a:r>
          </a:p>
          <a:p>
            <a:pPr>
              <a:defRPr/>
            </a:pP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Irodalom, források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46100" y="2171700"/>
            <a:ext cx="8064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Általános szakirodalom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Bereczki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Ibolya 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  <a:tabLst>
                <a:tab pos="3600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2009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Tájházak berendezése, TÁJHÁZI AKADÉMIA 2009 - Oktatási anyag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2012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Tájházak Magyarországon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Bereczki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Ibolya – </a:t>
            </a: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Szablyár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Péter (szerk.) Tájház vezetési ismeretek. Magyarországi Tájházak Szövetsége. Noszvaj. 5-12.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2012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Tájházak Magyarországon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Bereczki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Ibolya – </a:t>
            </a: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Szablyár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Péter (szerk.) Tájház vezetési ismeretek. Magyarországi Tájházak Szövetsége. Noszvaj. 5-12.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sz="12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Kapitány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Orsolya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2009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tájházak berendezése – az enteriőr, TÁJHÁZI AKADÉMIA 2009 - Oktatási </a:t>
            </a: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anyag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Kiállítás rendezést bemutató tanulmányok, könyvek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KISPÁLNÉ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LUCZA </a:t>
            </a: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Ilona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2018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„Ez a város születésem helye” – A kiskőrösi Petőfi Sándor Szülőház és Emlékmúzeum kiállítási forgatókönyve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POÓR Gabriella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2018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Hosszúhetényi Tájház kiállítási forgatókönyve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VASS Erika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2018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„Világok határán. 1930-as évek, 1970-es évek” – Az Algyői Tájház új kiállításának forgatókönyve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5400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BUZÁS Miklós</a:t>
            </a:r>
          </a:p>
          <a:p>
            <a:pPr defTabSz="54000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2018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Világok határán. Az Algyői Tájház kiállításának </a:t>
            </a: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látványterve</a:t>
            </a:r>
          </a:p>
          <a:p>
            <a:pPr marL="0" indent="0" defTabSz="54000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tabLst>
                <a:tab pos="540000" algn="l"/>
              </a:tabLst>
              <a:defRPr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Források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4000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tabLst>
                <a:tab pos="540000" algn="l"/>
              </a:tabLst>
              <a:defRPr/>
            </a:pP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Bátai Tájház </a:t>
            </a: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leltárkönyvek: </a:t>
            </a:r>
            <a:r>
              <a:rPr lang="hu-H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2003, 2007, 2016,2017, 2021, </a:t>
            </a:r>
            <a:r>
              <a:rPr lang="hu-H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hu-H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Megújítandó terek</a:t>
            </a: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9" y="2233613"/>
            <a:ext cx="8104442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715125" cy="709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Megújítandó terek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kézműves műhely</a:t>
            </a: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246313"/>
            <a:ext cx="81661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7588250" cy="709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Megújítandó terek– kamra</a:t>
            </a: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246313"/>
            <a:ext cx="64420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9744" y="2330450"/>
            <a:ext cx="8164513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5600" algn="l"/>
              </a:tabLst>
              <a:defRPr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kamra és a kézműves műhely kiállítás-megújítás vázlatos tervének kidolgozására vállalkozom 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dolgozatomban. Arra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keresem a választ, hogyan lehetne bemutatni a fiókok mélyén rejtőző régi fotókat kéziratos forrásokat, enteriőrbe nem szereplő keretes képeket? Hol és hogyan lehetne bemutatni az állandó kiállítás időmetszetébe nem tartozó, 20. század második feléből származó tárgyakat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355600">
              <a:lnSpc>
                <a:spcPct val="150000"/>
              </a:lnSpc>
              <a:spcBef>
                <a:spcPts val="0"/>
              </a:spcBef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bemutatandó tárgyi anyag bőséges és sokrétű, ezért többféle bemutatási módot kell használni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műhelyben rendelkezésre álló vitrinekben és a falfelületeken megvalósítható a népi iparművészeti tárgyak és a keretes képek bemutatása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kisméretű fotók és a 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kéziratok digitalizálása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elkészült, a feliratozás van hátra. Jelenleg asztali számítógépen és a tájház weblapján virtuális formában a képanyag elérhetővé tehető a látogatók számára. Látványosabb lenne a munkaállomástól független, látogatók által használható korszerű érintőképernyős multimédiás eszköz felállítása. Ideálisabb lenne az egész szőttes anyag vitrines elhelyezése az állagmegóvás </a:t>
            </a: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érdekében. Ezeknek az eszközöknek a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beszerzésére pályázati lehetőségek felkutatása és kihasználása révén nyílhat lehetőség.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Tartalom hely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5405"/>
          <a:stretch>
            <a:fillRect/>
          </a:stretch>
        </p:blipFill>
        <p:spPr bwMode="auto">
          <a:xfrm>
            <a:off x="533400" y="2247900"/>
            <a:ext cx="8064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3400" y="2247900"/>
            <a:ext cx="6080125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400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Balogh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Imréné </a:t>
            </a:r>
            <a:r>
              <a:rPr lang="hu-HU" sz="1400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Jánosi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Erzsébet néprajzos</a:t>
            </a:r>
            <a:b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Bátai Tájház</a:t>
            </a:r>
            <a:b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7149. Báta, Fő utca 86.</a:t>
            </a:r>
            <a:b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www.bata.hu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kezdolap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tajhaz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facebook.com/Báta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batai.tajhaz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Telefon: 06 20 5764130</a:t>
            </a:r>
            <a:endParaRPr lang="hu-H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605" name="Tartalom hely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9444" r="43889" b="36296"/>
          <a:stretch>
            <a:fillRect/>
          </a:stretch>
        </p:blipFill>
        <p:spPr bwMode="auto">
          <a:xfrm>
            <a:off x="7912100" y="0"/>
            <a:ext cx="29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1074</TotalTime>
  <Words>88</Words>
  <Application>Microsoft Office PowerPoint</Application>
  <PresentationFormat>Diavetítés a képernyőre (4:3 oldalarány)</PresentationFormat>
  <Paragraphs>54</Paragraphs>
  <Slides>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Tanácsterem</vt:lpstr>
      <vt:lpstr>Diagram</vt:lpstr>
      <vt:lpstr>Bátai Tájház kézműves műhely és kamra kiállítás-megújítás terve</vt:lpstr>
      <vt:lpstr>Témafelvetés Téma felvetés </vt:lpstr>
      <vt:lpstr>A dolgozat felépítése </vt:lpstr>
      <vt:lpstr>Irodalom, források</vt:lpstr>
      <vt:lpstr>Megújítandó terek</vt:lpstr>
      <vt:lpstr>Megújítandó terek – kézműves műhely</vt:lpstr>
      <vt:lpstr>Megújítandó terek– kamra</vt:lpstr>
      <vt:lpstr>Összegzés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Közösségek fókuszban</dc:title>
  <dc:creator>Win7</dc:creator>
  <cp:lastModifiedBy>Batamasina</cp:lastModifiedBy>
  <cp:revision>124</cp:revision>
  <dcterms:created xsi:type="dcterms:W3CDTF">2024-09-14T13:32:59Z</dcterms:created>
  <dcterms:modified xsi:type="dcterms:W3CDTF">2024-11-01T13:22:48Z</dcterms:modified>
</cp:coreProperties>
</file>